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CABB235-6320-44B8-9FE0-BDF3F5F1930C}">
          <p14:sldIdLst>
            <p14:sldId id="256"/>
            <p14:sldId id="258"/>
            <p14:sldId id="257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28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6/15/2021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6/15/2021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6/15/2021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96DFF08F-DC6B-4601-B491-B0F83F6DD2DA}" type="datetimeFigureOut">
              <a:rPr lang="en-US" dirty="0"/>
              <a:pPr/>
              <a:t>6/15/2021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98D0C-01E1-4785-9829-8BE608D688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ru-RU" sz="2800" dirty="0">
                <a:solidFill>
                  <a:schemeClr val="accent2">
                    <a:lumMod val="50000"/>
                  </a:schemeClr>
                </a:solidFill>
              </a:rPr>
              <a:t>Тема: ИНТЕЛЛЕКТУАЛЬНАЯ СИСТЕМА КЛАСТЕРИЗАЦИИ ДЛЯ ПРОДУКТОВОГО МАГАЗИНА</a:t>
            </a:r>
            <a:br>
              <a:rPr lang="ru-RU" sz="2800" dirty="0"/>
            </a:br>
            <a:endParaRPr lang="ru-RU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628415-ADEC-4C4C-A21C-F5DB1BC110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600" y="4802195"/>
            <a:ext cx="3200400" cy="1463040"/>
          </a:xfrm>
        </p:spPr>
        <p:txBody>
          <a:bodyPr/>
          <a:lstStyle/>
          <a:p>
            <a:pPr algn="just"/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Студент: М. Э. Мвеемба, 4 курс, группа 413</a:t>
            </a:r>
          </a:p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Руководитель:</a:t>
            </a:r>
          </a:p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д.п.н., профессор Кудинов В.А.</a:t>
            </a:r>
          </a:p>
        </p:txBody>
      </p:sp>
    </p:spTree>
    <p:extLst>
      <p:ext uri="{BB962C8B-B14F-4D97-AF65-F5344CB8AC3E}">
        <p14:creationId xmlns:p14="http://schemas.microsoft.com/office/powerpoint/2010/main" val="4164038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6BA6-0F08-48CF-9A6E-F5EF1C3E5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096000" cy="6857999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ru-RU" dirty="0"/>
              <a:t>пространственное представление сегментов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0511BB-08BE-478A-9DA6-06E54B60D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35034"/>
            <a:ext cx="6044119" cy="518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758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0038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2D1D6-DAA4-41D8-A0A6-D0A49F79B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86009"/>
            <a:ext cx="7772400" cy="1637169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Не все клиенты одинаковы. - Я (и многие другие тоже)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7BECD71-852B-491B-A7CF-7328D7C99F0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2259" b="22259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395573-BEDC-4D27-B90E-29B1C77138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10600" y="4786009"/>
            <a:ext cx="3200400" cy="1637169"/>
          </a:xfrm>
        </p:spPr>
        <p:txBody>
          <a:bodyPr/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поэтому реклама, ориентированная на клиента, является необидному</a:t>
            </a:r>
          </a:p>
        </p:txBody>
      </p:sp>
    </p:spTree>
    <p:extLst>
      <p:ext uri="{BB962C8B-B14F-4D97-AF65-F5344CB8AC3E}">
        <p14:creationId xmlns:p14="http://schemas.microsoft.com/office/powerpoint/2010/main" val="2806412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8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1DF50-75C8-4B99-9705-3A3588DE8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79" y="428895"/>
            <a:ext cx="2011363" cy="792026"/>
          </a:xfrm>
          <a:ln w="57150">
            <a:solidFill>
              <a:schemeClr val="bg1"/>
            </a:solidFill>
          </a:ln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Цель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E8F3ED-21FF-4284-9F20-E9CAD7E5D0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747" y="1220921"/>
            <a:ext cx="10921900" cy="172655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Целью является создание системы кластеризации, которая группирует клиентов интернет-магазина продуктов в несколько групп и дает предложения о том, какие продукты рекламировать для каждой результирующей группы.</a:t>
            </a: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29B00A3-3831-45D2-AEC3-6283D1B4B7A8}"/>
              </a:ext>
            </a:extLst>
          </p:cNvPr>
          <p:cNvSpPr txBox="1">
            <a:spLocks/>
          </p:cNvSpPr>
          <p:nvPr/>
        </p:nvSpPr>
        <p:spPr>
          <a:xfrm>
            <a:off x="887479" y="3343493"/>
            <a:ext cx="2011363" cy="792026"/>
          </a:xfrm>
          <a:prstGeom prst="rect">
            <a:avLst/>
          </a:prstGeom>
          <a:ln w="57150"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defTabSz="914400">
              <a:lnSpc>
                <a:spcPct val="80000"/>
              </a:lnSpc>
              <a:spcBef>
                <a:spcPct val="0"/>
              </a:spcBef>
              <a:buNone/>
              <a:defRPr sz="4000" cap="all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ЗАДАЧИ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33C7B51-227D-4893-86DD-DC56D8AC90A8}"/>
              </a:ext>
            </a:extLst>
          </p:cNvPr>
          <p:cNvSpPr txBox="1">
            <a:spLocks/>
          </p:cNvSpPr>
          <p:nvPr/>
        </p:nvSpPr>
        <p:spPr>
          <a:xfrm>
            <a:off x="757777" y="4161504"/>
            <a:ext cx="10921900" cy="9209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8000"/>
              </a:lnSpc>
              <a:spcBef>
                <a:spcPts val="6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Формирование групп на основе кластеризации.</a:t>
            </a:r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Обеспечение доступа к истории покупок клиентов.</a:t>
            </a:r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Обеспечение просмотра различных выделенных на основе кластеризации  групп с целью формирования предложений для рекламы.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496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2DC4-B084-4676-988D-62766A38A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295900" cy="6857999"/>
          </a:xfrm>
          <a:solidFill>
            <a:schemeClr val="accent2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3 Этапы исследования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771710-F448-49FC-90CB-CAD9B416F160}"/>
              </a:ext>
            </a:extLst>
          </p:cNvPr>
          <p:cNvSpPr txBox="1"/>
          <p:nvPr/>
        </p:nvSpPr>
        <p:spPr>
          <a:xfrm>
            <a:off x="8306223" y="1334104"/>
            <a:ext cx="4085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Выбрать лучше метод кластеризации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702E99-40A2-4487-A7C1-72B8B064DC39}"/>
              </a:ext>
            </a:extLst>
          </p:cNvPr>
          <p:cNvSpPr txBox="1"/>
          <p:nvPr/>
        </p:nvSpPr>
        <p:spPr>
          <a:xfrm>
            <a:off x="5295900" y="2550068"/>
            <a:ext cx="2475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Выбрать эффективный подход кластеризации к заданным данным</a:t>
            </a:r>
          </a:p>
          <a:p>
            <a:r>
              <a:rPr lang="ru-RU" dirty="0"/>
              <a:t> 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C363CDB-A829-47BB-AB56-2C277AF10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-1" b="3250"/>
          <a:stretch/>
        </p:blipFill>
        <p:spPr>
          <a:xfrm>
            <a:off x="7575080" y="1199263"/>
            <a:ext cx="835984" cy="3799204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418149-CFAB-422F-9E08-95D3BAEC791A}"/>
              </a:ext>
            </a:extLst>
          </p:cNvPr>
          <p:cNvSpPr txBox="1"/>
          <p:nvPr/>
        </p:nvSpPr>
        <p:spPr>
          <a:xfrm>
            <a:off x="8411064" y="4181409"/>
            <a:ext cx="35058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Выбрать язык программирование на котором удобно и быстро можно разработать программную продукту</a:t>
            </a:r>
          </a:p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8615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8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F6130-065A-42D0-BB2C-30035CEAD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1. </a:t>
            </a:r>
            <a:r>
              <a:rPr lang="ru-RU" dirty="0">
                <a:solidFill>
                  <a:schemeClr val="bg1"/>
                </a:solidFill>
              </a:rPr>
              <a:t>Выбрать подходящий метод кластеризации</a:t>
            </a:r>
            <a:br>
              <a:rPr lang="ru-RU" dirty="0">
                <a:solidFill>
                  <a:schemeClr val="accent2">
                    <a:lumMod val="50000"/>
                  </a:schemeClr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C07A6-B382-41EF-9690-29FCA9145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При поиск подходящий метод кластеризации, было выбрано </a:t>
            </a:r>
            <a:r>
              <a:rPr lang="en-US" dirty="0">
                <a:solidFill>
                  <a:schemeClr val="bg1"/>
                </a:solidFill>
              </a:rPr>
              <a:t>k-means </a:t>
            </a:r>
            <a:r>
              <a:rPr lang="ru-RU" dirty="0">
                <a:solidFill>
                  <a:schemeClr val="bg1"/>
                </a:solidFill>
              </a:rPr>
              <a:t>кластеризации . Алгоритм K-</a:t>
            </a:r>
            <a:r>
              <a:rPr lang="ru-RU" dirty="0" err="1">
                <a:solidFill>
                  <a:schemeClr val="bg1"/>
                </a:solidFill>
              </a:rPr>
              <a:t>means</a:t>
            </a:r>
            <a:r>
              <a:rPr lang="ru-RU" dirty="0">
                <a:solidFill>
                  <a:schemeClr val="bg1"/>
                </a:solidFill>
              </a:rPr>
              <a:t> - это итеративный алгоритм, который пытается разделить набор данных на заранее определенные K отдельных неперекрывающихся подгрупп (кластеров), где каждая точка данных принадлежит только одной группе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K-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means</a:t>
            </a:r>
            <a:r>
              <a:rPr lang="ru-RU" dirty="0">
                <a:solidFill>
                  <a:schemeClr val="bg1"/>
                </a:solidFill>
              </a:rPr>
              <a:t> кластеризации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являлся наиболее подходящим потому что данные разделяются на основе разных показателей, а затем оценивается, насколько хорошо они были выполнены для этого случая.</a:t>
            </a:r>
          </a:p>
        </p:txBody>
      </p:sp>
    </p:spTree>
    <p:extLst>
      <p:ext uri="{BB962C8B-B14F-4D97-AF65-F5344CB8AC3E}">
        <p14:creationId xmlns:p14="http://schemas.microsoft.com/office/powerpoint/2010/main" val="399406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8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02340-3F4C-4F1F-860F-2646A3CDE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2) </a:t>
            </a:r>
            <a:r>
              <a:rPr lang="ru-RU" dirty="0">
                <a:solidFill>
                  <a:schemeClr val="bg1"/>
                </a:solidFill>
              </a:rPr>
              <a:t>Выбрать эффективный подход кластеризации к заданным данным</a:t>
            </a:r>
            <a:br>
              <a:rPr lang="ru-RU" dirty="0">
                <a:solidFill>
                  <a:schemeClr val="accent2">
                    <a:lumMod val="50000"/>
                  </a:schemeClr>
                </a:solidFill>
              </a:rPr>
            </a:b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349DA-ADFA-4C3E-B090-08C76FE95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49424"/>
            <a:ext cx="9720071" cy="4023360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Алгоритма K-</a:t>
            </a:r>
            <a:r>
              <a:rPr lang="ru-RU" dirty="0" err="1">
                <a:solidFill>
                  <a:schemeClr val="bg1"/>
                </a:solidFill>
              </a:rPr>
              <a:t>means</a:t>
            </a:r>
            <a:r>
              <a:rPr lang="ru-RU" dirty="0">
                <a:solidFill>
                  <a:schemeClr val="bg1"/>
                </a:solidFill>
              </a:rPr>
              <a:t> кластеризации основан на анализ </a:t>
            </a:r>
            <a:r>
              <a:rPr lang="en-US" dirty="0">
                <a:solidFill>
                  <a:schemeClr val="bg1"/>
                </a:solidFill>
              </a:rPr>
              <a:t>RFM</a:t>
            </a:r>
            <a:r>
              <a:rPr lang="ru-RU" dirty="0">
                <a:solidFill>
                  <a:schemeClr val="bg1"/>
                </a:solidFill>
              </a:rPr>
              <a:t>.  Суть анализа RFM (Давность, Частота, Денежная стоимость) состоит в том, чтобы разделить клиентов на группы на основе того, как давно они совершили свою последнюю покупку, как часто они покупают товары и какова средняя стоимость их заказов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661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8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FAABB-33F0-43F7-BF20-CAB9C07A7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776614"/>
            <a:ext cx="10900650" cy="130821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3) </a:t>
            </a:r>
            <a:r>
              <a:rPr lang="ru-RU" dirty="0">
                <a:solidFill>
                  <a:schemeClr val="bg1"/>
                </a:solidFill>
              </a:rPr>
              <a:t>Выбрать язык программирование на котором удобно и быстро можно разработать программную продукту</a:t>
            </a:r>
            <a:br>
              <a:rPr lang="ru-RU" dirty="0">
                <a:solidFill>
                  <a:schemeClr val="accent2">
                    <a:lumMod val="50000"/>
                  </a:schemeClr>
                </a:solidFill>
              </a:rPr>
            </a:b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BF178-DD73-45C6-AB3C-8BE41C92C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750338" cy="4023360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При создании программного продукта использовался питон, потому что это язык общего назначения, используемый специалистами по обработке данных и разработчиками, который упрощает совместную работу в вашей организации благодаря простому синтаксису. Люди предпочитают использовать питон, чтобы общаться с другими людьми. Другая причина кроется в академических исследованиях и статистических моделях.</a:t>
            </a:r>
          </a:p>
        </p:txBody>
      </p:sp>
    </p:spTree>
    <p:extLst>
      <p:ext uri="{BB962C8B-B14F-4D97-AF65-F5344CB8AC3E}">
        <p14:creationId xmlns:p14="http://schemas.microsoft.com/office/powerpoint/2010/main" val="1205098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8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D144F-F3AA-410B-A011-F17F4E13A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Функциональный требование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A1649-8D84-4417-9C3E-74C1815D6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7518" y="1835062"/>
            <a:ext cx="2514599" cy="4537929"/>
          </a:xfrm>
        </p:spPr>
        <p:txBody>
          <a:bodyPr>
            <a:normAutofit lnSpcReduction="10000"/>
          </a:bodyPr>
          <a:lstStyle/>
          <a:p>
            <a:r>
              <a:rPr lang="ru-RU" dirty="0">
                <a:solidFill>
                  <a:schemeClr val="bg1"/>
                </a:solidFill>
              </a:rPr>
              <a:t>– Формирование групп на основе кластеризации.</a:t>
            </a:r>
          </a:p>
          <a:p>
            <a:r>
              <a:rPr lang="ru-RU" dirty="0">
                <a:solidFill>
                  <a:schemeClr val="bg1"/>
                </a:solidFill>
              </a:rPr>
              <a:t>– Обеспечение доступа к истории покупок клиентов.</a:t>
            </a:r>
          </a:p>
          <a:p>
            <a:r>
              <a:rPr lang="ru-RU" dirty="0">
                <a:solidFill>
                  <a:schemeClr val="bg1"/>
                </a:solidFill>
              </a:rPr>
              <a:t>– Обеспечение просмотра различных кластеризованных групп с целью формирования предложений для рекламы.</a:t>
            </a:r>
          </a:p>
          <a:p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C3440D-823F-4B63-A070-C908EE8AC7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72045" y="1938229"/>
            <a:ext cx="6518936" cy="408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227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8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E9190-B920-4906-828E-C954ED127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34" y="0"/>
            <a:ext cx="9720072" cy="1499616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Результаты разработки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E48DF4-A878-47CB-B687-CCD1A7D5B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724" y="1315394"/>
            <a:ext cx="8029183" cy="4959386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1856E7-E143-44CC-8DE6-6CA0CFD8E72D}"/>
              </a:ext>
            </a:extLst>
          </p:cNvPr>
          <p:cNvSpPr txBox="1">
            <a:spLocks/>
          </p:cNvSpPr>
          <p:nvPr/>
        </p:nvSpPr>
        <p:spPr>
          <a:xfrm>
            <a:off x="9068844" y="1315394"/>
            <a:ext cx="2931090" cy="4959386"/>
          </a:xfrm>
          <a:prstGeom prst="rect">
            <a:avLst/>
          </a:prstGeom>
        </p:spPr>
        <p:txBody>
          <a:bodyPr vert="horz" lIns="45720" tIns="45720" rIns="4572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bg1"/>
                </a:solidFill>
              </a:rPr>
              <a:t>Результат разработки - полный программный продукт который позволяет:</a:t>
            </a:r>
          </a:p>
          <a:p>
            <a:r>
              <a:rPr lang="ru-RU" dirty="0">
                <a:solidFill>
                  <a:schemeClr val="bg1"/>
                </a:solidFill>
              </a:rPr>
              <a:t>– Формирование групп на основе кластеризации.</a:t>
            </a:r>
          </a:p>
          <a:p>
            <a:r>
              <a:rPr lang="ru-RU" dirty="0">
                <a:solidFill>
                  <a:schemeClr val="bg1"/>
                </a:solidFill>
              </a:rPr>
              <a:t>– Доступа к истории покупок клиентов.</a:t>
            </a:r>
          </a:p>
          <a:p>
            <a:r>
              <a:rPr lang="ru-RU" dirty="0">
                <a:solidFill>
                  <a:schemeClr val="bg1"/>
                </a:solidFill>
              </a:rPr>
              <a:t>– Просмотра различных кластеризованных групп с целью формирования предложений для рекламы.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41941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1518</TotalTime>
  <Words>419</Words>
  <Application>Microsoft Office PowerPoint</Application>
  <PresentationFormat>Widescreen</PresentationFormat>
  <Paragraphs>37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Tw Cen MT</vt:lpstr>
      <vt:lpstr>Tw Cen MT Condensed</vt:lpstr>
      <vt:lpstr>Wingdings 3</vt:lpstr>
      <vt:lpstr>Integral</vt:lpstr>
      <vt:lpstr>Тема: ИНТЕЛЛЕКТУАЛЬНАЯ СИСТЕМА КЛАСТЕРИЗАЦИИ ДЛЯ ПРОДУКТОВОГО МАГАЗИНА </vt:lpstr>
      <vt:lpstr>Не все клиенты одинаковы. - Я (и многие другие тоже)</vt:lpstr>
      <vt:lpstr>Цель</vt:lpstr>
      <vt:lpstr>3 Этапы исследования</vt:lpstr>
      <vt:lpstr>1. Выбрать подходящий метод кластеризации </vt:lpstr>
      <vt:lpstr>2) Выбрать эффективный подход кластеризации к заданным данным </vt:lpstr>
      <vt:lpstr>3) Выбрать язык программирование на котором удобно и быстро можно разработать программную продукту </vt:lpstr>
      <vt:lpstr>Функциональный требование</vt:lpstr>
      <vt:lpstr>Результаты разработки</vt:lpstr>
      <vt:lpstr>пространственное представление сегментов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Тема: ИНТЕЛЛЕКТУАЛЬНАЯ СИСТЕМА КЛАСТЕРИЗАЦИИ ДЛЯ ПРОДУКТОВОГО МАГАЗИНА</dc:title>
  <dc:creator>Munsanda Mweemba</dc:creator>
  <cp:lastModifiedBy>Munsanda Mweemba</cp:lastModifiedBy>
  <cp:revision>27</cp:revision>
  <dcterms:created xsi:type="dcterms:W3CDTF">2021-06-14T22:52:52Z</dcterms:created>
  <dcterms:modified xsi:type="dcterms:W3CDTF">2021-06-16T07:33:35Z</dcterms:modified>
</cp:coreProperties>
</file>